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1E7E-D059-4265-B5C6-D3E52DD60CBE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9267-7545-413D-A5FF-2151A63789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1392-A2DC-429A-8EAB-3AC45C4650A9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59EB-450F-45C7-BEA8-50E61563B9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462A-C607-4992-8F6A-DA06ACD9F8E0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CC7E-D965-4DF6-B1F8-14C2616F59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3CDB-6CD5-45DB-AC57-7E3C76662FE1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AB67-6B1E-40CB-A32B-C1AA9B619C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EA62-9F75-477B-B73B-4D40D89CFD22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FC22-5429-46F7-9F9B-00F35163ED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6CEFC-126A-4E5E-BAA4-8CAAD4DDCA82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4995-04D5-4B3F-AF5A-5BBE6F5B62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3916-6A3D-47F1-BF8A-E3B1E19250A9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33BA-30C3-4310-9905-C5F85E73D1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06C1-BB5F-4063-9E2D-C795A8B44A30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358E-77CC-46C2-8D34-04A8D4CCDD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E323-23FA-4F96-ACCE-679D78811A21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3FAF-CB74-43B7-8AB0-B1AE2892B4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5F52-02AD-4291-A5FB-6275FFAB1E7D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30BE-B673-465C-A752-44E551C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34E0-1853-4A2A-9007-28ED2731D88C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4BD5-2684-421C-A263-CACB96BA6D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8A109D-8F4F-41F1-9A49-2AAE11C22762}" type="datetimeFigureOut">
              <a:rPr lang="zh-TW" altLang="en-US"/>
              <a:pPr>
                <a:defRPr/>
              </a:pPr>
              <a:t>2015/10/28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4ED48-9EC6-4CA7-A87F-8730D48A59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0" y="714375"/>
          <a:ext cx="9144000" cy="61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Impact" r:id="rId3" imgW="2889510" imgH="1604571" progId="PI3.Image">
                  <p:embed/>
                </p:oleObj>
              </mc:Choice>
              <mc:Fallback>
                <p:oleObj name="PhotoImpact" r:id="rId3" imgW="2889510" imgH="1604571" progId="PI3.Image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4375"/>
                        <a:ext cx="9144000" cy="614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kx="-3284103" algn="b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249863" y="147638"/>
            <a:ext cx="3600450" cy="428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校園週邊易肇事路段</a:t>
            </a:r>
          </a:p>
        </p:txBody>
      </p:sp>
      <p:cxnSp>
        <p:nvCxnSpPr>
          <p:cNvPr id="8" name="直線單箭頭接點 7"/>
          <p:cNvCxnSpPr/>
          <p:nvPr/>
        </p:nvCxnSpPr>
        <p:spPr>
          <a:xfrm rot="10800000" flipV="1">
            <a:off x="2500313" y="4357688"/>
            <a:ext cx="1214437" cy="714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 flipV="1">
            <a:off x="2286000" y="2643188"/>
            <a:ext cx="1214438" cy="1071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31" name="Picture 31" descr="6100569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500438"/>
            <a:ext cx="341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線單箭頭接點 22"/>
          <p:cNvCxnSpPr/>
          <p:nvPr/>
        </p:nvCxnSpPr>
        <p:spPr>
          <a:xfrm>
            <a:off x="4786313" y="4429125"/>
            <a:ext cx="2071687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33" name="Picture 12"/>
          <p:cNvPicPr>
            <a:picLocks noChangeAspect="1" noChangeArrowheads="1"/>
          </p:cNvPicPr>
          <p:nvPr/>
        </p:nvPicPr>
        <p:blipFill>
          <a:blip r:embed="rId6">
            <a:lum bright="-22000" contrast="18000"/>
          </a:blip>
          <a:srcRect/>
          <a:stretch>
            <a:fillRect/>
          </a:stretch>
        </p:blipFill>
        <p:spPr bwMode="auto">
          <a:xfrm>
            <a:off x="0" y="4286250"/>
            <a:ext cx="2492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4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6929438" y="4714875"/>
            <a:ext cx="22145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5" descr="13"/>
          <p:cNvPicPr>
            <a:picLocks noChangeAspect="1" noChangeArrowheads="1"/>
          </p:cNvPicPr>
          <p:nvPr/>
        </p:nvPicPr>
        <p:blipFill>
          <a:blip r:embed="rId8">
            <a:lum bright="12000" contrast="14000"/>
          </a:blip>
          <a:srcRect/>
          <a:stretch>
            <a:fillRect/>
          </a:stretch>
        </p:blipFill>
        <p:spPr bwMode="auto">
          <a:xfrm>
            <a:off x="6786563" y="714375"/>
            <a:ext cx="23574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5" y="3429000"/>
            <a:ext cx="96996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文字方塊 39"/>
          <p:cNvSpPr txBox="1">
            <a:spLocks noChangeArrowheads="1"/>
          </p:cNvSpPr>
          <p:nvPr/>
        </p:nvSpPr>
        <p:spPr bwMode="auto">
          <a:xfrm>
            <a:off x="2786063" y="1357313"/>
            <a:ext cx="1143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 sz="11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8" name="矩形 40"/>
          <p:cNvSpPr>
            <a:spLocks noChangeArrowheads="1"/>
          </p:cNvSpPr>
          <p:nvPr/>
        </p:nvSpPr>
        <p:spPr bwMode="auto">
          <a:xfrm>
            <a:off x="5121275" y="3395663"/>
            <a:ext cx="877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>
                <a:latin typeface="標楷體" pitchFamily="65" charset="-120"/>
                <a:ea typeface="標楷體" pitchFamily="65" charset="-120"/>
              </a:rPr>
              <a:t>介壽街</a:t>
            </a:r>
          </a:p>
        </p:txBody>
      </p:sp>
      <p:sp>
        <p:nvSpPr>
          <p:cNvPr id="1039" name="文字方塊 43"/>
          <p:cNvSpPr txBox="1">
            <a:spLocks noChangeArrowheads="1"/>
          </p:cNvSpPr>
          <p:nvPr/>
        </p:nvSpPr>
        <p:spPr bwMode="auto">
          <a:xfrm>
            <a:off x="428625" y="114300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040" name="文字方塊 44"/>
          <p:cNvSpPr txBox="1">
            <a:spLocks noChangeArrowheads="1"/>
          </p:cNvSpPr>
          <p:nvPr/>
        </p:nvSpPr>
        <p:spPr bwMode="auto">
          <a:xfrm>
            <a:off x="3714750" y="4237038"/>
            <a:ext cx="884238" cy="233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100"/>
              </a:lnSpc>
            </a:pPr>
            <a:r>
              <a:rPr kumimoji="0" lang="zh-TW" altLang="en-US" sz="1200" b="1">
                <a:latin typeface="Calibri" pitchFamily="34" charset="0"/>
              </a:rPr>
              <a:t>漢生西路</a:t>
            </a:r>
          </a:p>
        </p:txBody>
      </p:sp>
      <p:sp>
        <p:nvSpPr>
          <p:cNvPr id="1041" name="文字方塊 45"/>
          <p:cNvSpPr txBox="1">
            <a:spLocks noChangeArrowheads="1"/>
          </p:cNvSpPr>
          <p:nvPr/>
        </p:nvSpPr>
        <p:spPr bwMode="auto">
          <a:xfrm>
            <a:off x="6929438" y="6581775"/>
            <a:ext cx="22145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400" b="1">
                <a:solidFill>
                  <a:srgbClr val="FF0000"/>
                </a:solidFill>
                <a:latin typeface="Calibri" pitchFamily="34" charset="0"/>
              </a:rPr>
              <a:t>  文化路</a:t>
            </a:r>
            <a:r>
              <a:rPr kumimoji="0" lang="en-US" altLang="en-US" sz="1400" b="1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kumimoji="0" lang="zh-TW" altLang="en-US" sz="1400" b="1">
                <a:solidFill>
                  <a:srgbClr val="FF0000"/>
                </a:solidFill>
                <a:latin typeface="Calibri" pitchFamily="34" charset="0"/>
              </a:rPr>
              <a:t>段與漢生西路口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6948488" y="2357438"/>
            <a:ext cx="1909762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solidFill>
                  <a:srgbClr val="FF0000"/>
                </a:solidFill>
              </a:rPr>
              <a:t>文化路</a:t>
            </a:r>
            <a:r>
              <a:rPr kumimoji="0" lang="en-US" altLang="en-US" sz="1400" b="1" dirty="0">
                <a:solidFill>
                  <a:srgbClr val="FF0000"/>
                </a:solidFill>
              </a:rPr>
              <a:t>1</a:t>
            </a:r>
            <a:r>
              <a:rPr kumimoji="0" lang="zh-TW" altLang="en-US" sz="1400" b="1" dirty="0">
                <a:solidFill>
                  <a:srgbClr val="FF0000"/>
                </a:solidFill>
              </a:rPr>
              <a:t>段與陽明街口</a:t>
            </a:r>
          </a:p>
        </p:txBody>
      </p:sp>
      <p:sp>
        <p:nvSpPr>
          <p:cNvPr id="1043" name="文字方塊 47"/>
          <p:cNvSpPr txBox="1">
            <a:spLocks noChangeArrowheads="1"/>
          </p:cNvSpPr>
          <p:nvPr/>
        </p:nvSpPr>
        <p:spPr bwMode="auto">
          <a:xfrm>
            <a:off x="7143750" y="4357688"/>
            <a:ext cx="20002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400" b="1">
                <a:solidFill>
                  <a:srgbClr val="FF0000"/>
                </a:solidFill>
                <a:latin typeface="Calibri" pitchFamily="34" charset="0"/>
              </a:rPr>
              <a:t>文化路</a:t>
            </a:r>
            <a:r>
              <a:rPr kumimoji="0" lang="en-US" altLang="en-US" sz="1400" b="1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kumimoji="0" lang="zh-TW" altLang="en-US" sz="1400" b="1">
                <a:solidFill>
                  <a:srgbClr val="FF0000"/>
                </a:solidFill>
                <a:latin typeface="Calibri" pitchFamily="34" charset="0"/>
              </a:rPr>
              <a:t>段與介壽街口</a:t>
            </a:r>
          </a:p>
        </p:txBody>
      </p:sp>
      <p:sp>
        <p:nvSpPr>
          <p:cNvPr id="1044" name="文字方塊 48"/>
          <p:cNvSpPr txBox="1">
            <a:spLocks noChangeArrowheads="1"/>
          </p:cNvSpPr>
          <p:nvPr/>
        </p:nvSpPr>
        <p:spPr bwMode="auto">
          <a:xfrm>
            <a:off x="5072063" y="4192588"/>
            <a:ext cx="919162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>
                <a:latin typeface="Calibri" pitchFamily="34" charset="0"/>
              </a:rPr>
              <a:t>漢生東路</a:t>
            </a:r>
          </a:p>
        </p:txBody>
      </p:sp>
      <p:sp>
        <p:nvSpPr>
          <p:cNvPr id="1045" name="文字方塊 49"/>
          <p:cNvSpPr txBox="1">
            <a:spLocks noChangeArrowheads="1"/>
          </p:cNvSpPr>
          <p:nvPr/>
        </p:nvSpPr>
        <p:spPr bwMode="auto">
          <a:xfrm>
            <a:off x="6000750" y="4203700"/>
            <a:ext cx="85725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>
                <a:latin typeface="Calibri" pitchFamily="34" charset="0"/>
              </a:rPr>
              <a:t>漢生東路</a:t>
            </a:r>
          </a:p>
        </p:txBody>
      </p:sp>
      <p:sp>
        <p:nvSpPr>
          <p:cNvPr id="1046" name="文字方塊 51"/>
          <p:cNvSpPr txBox="1">
            <a:spLocks noChangeArrowheads="1"/>
          </p:cNvSpPr>
          <p:nvPr/>
        </p:nvSpPr>
        <p:spPr bwMode="auto">
          <a:xfrm>
            <a:off x="142875" y="6572250"/>
            <a:ext cx="19288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400" b="1">
                <a:solidFill>
                  <a:srgbClr val="FF0000"/>
                </a:solidFill>
                <a:latin typeface="Calibri" pitchFamily="34" charset="0"/>
              </a:rPr>
              <a:t>國光路與漢生西路口</a:t>
            </a:r>
          </a:p>
        </p:txBody>
      </p:sp>
      <p:sp>
        <p:nvSpPr>
          <p:cNvPr id="1047" name="文字方塊 52"/>
          <p:cNvSpPr txBox="1">
            <a:spLocks noChangeArrowheads="1"/>
          </p:cNvSpPr>
          <p:nvPr/>
        </p:nvSpPr>
        <p:spPr bwMode="auto">
          <a:xfrm>
            <a:off x="1785938" y="4071938"/>
            <a:ext cx="1500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000" b="1">
                <a:latin typeface="Calibri" pitchFamily="34" charset="0"/>
              </a:rPr>
              <a:t>           漢生西路</a:t>
            </a:r>
            <a:r>
              <a:rPr kumimoji="0" lang="en-US" altLang="zh-TW" sz="1000" b="1">
                <a:latin typeface="Calibri" pitchFamily="34" charset="0"/>
              </a:rPr>
              <a:t>119</a:t>
            </a:r>
            <a:r>
              <a:rPr kumimoji="0" lang="zh-TW" altLang="en-US" sz="1000" b="1">
                <a:latin typeface="Calibri" pitchFamily="34" charset="0"/>
              </a:rPr>
              <a:t>巷</a:t>
            </a:r>
          </a:p>
        </p:txBody>
      </p:sp>
      <p:pic>
        <p:nvPicPr>
          <p:cNvPr id="1048" name="圖片 53" descr="D:\校園週邊道 路\票選危險道路道路口\1新海路與漢生西路口(後校門).JPG"/>
          <p:cNvPicPr>
            <a:picLocks noChangeAspect="1" noChangeArrowheads="1"/>
          </p:cNvPicPr>
          <p:nvPr/>
        </p:nvPicPr>
        <p:blipFill>
          <a:blip r:embed="rId10">
            <a:lum bright="6000"/>
          </a:blip>
          <a:srcRect/>
          <a:stretch>
            <a:fillRect/>
          </a:stretch>
        </p:blipFill>
        <p:spPr bwMode="auto">
          <a:xfrm>
            <a:off x="0" y="1214438"/>
            <a:ext cx="2357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16116">
            <a:off x="2722563" y="3881438"/>
            <a:ext cx="5381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40313" y="3000375"/>
            <a:ext cx="9080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438275">
            <a:off x="3944144" y="3391694"/>
            <a:ext cx="53816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線單箭頭接點 17"/>
          <p:cNvCxnSpPr/>
          <p:nvPr/>
        </p:nvCxnSpPr>
        <p:spPr>
          <a:xfrm flipV="1">
            <a:off x="4714875" y="2143125"/>
            <a:ext cx="2071688" cy="1000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53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16116">
            <a:off x="3644900" y="3941763"/>
            <a:ext cx="611188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文字方塊 65"/>
          <p:cNvSpPr txBox="1">
            <a:spLocks noChangeArrowheads="1"/>
          </p:cNvSpPr>
          <p:nvPr/>
        </p:nvSpPr>
        <p:spPr bwMode="auto">
          <a:xfrm>
            <a:off x="3786188" y="3929063"/>
            <a:ext cx="928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000" b="1">
                <a:latin typeface="Calibri" pitchFamily="34" charset="0"/>
              </a:rPr>
              <a:t>文化路</a:t>
            </a:r>
            <a:r>
              <a:rPr kumimoji="0" lang="en-US" altLang="zh-TW" sz="1000" b="1">
                <a:latin typeface="Calibri" pitchFamily="34" charset="0"/>
              </a:rPr>
              <a:t>285</a:t>
            </a:r>
            <a:r>
              <a:rPr kumimoji="0" lang="zh-TW" altLang="en-US" sz="1000" b="1">
                <a:latin typeface="Calibri" pitchFamily="34" charset="0"/>
              </a:rPr>
              <a:t>巷</a:t>
            </a:r>
          </a:p>
        </p:txBody>
      </p:sp>
      <p:sp>
        <p:nvSpPr>
          <p:cNvPr id="1055" name="文字方塊 67"/>
          <p:cNvSpPr txBox="1">
            <a:spLocks noChangeArrowheads="1"/>
          </p:cNvSpPr>
          <p:nvPr/>
        </p:nvSpPr>
        <p:spPr bwMode="auto">
          <a:xfrm>
            <a:off x="5072063" y="3000375"/>
            <a:ext cx="92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000" b="1">
                <a:latin typeface="Calibri" pitchFamily="34" charset="0"/>
              </a:rPr>
              <a:t>文化路</a:t>
            </a:r>
            <a:r>
              <a:rPr kumimoji="0" lang="en-US" altLang="zh-TW" sz="1000" b="1">
                <a:latin typeface="Calibri" pitchFamily="34" charset="0"/>
              </a:rPr>
              <a:t>286</a:t>
            </a:r>
            <a:r>
              <a:rPr kumimoji="0" lang="zh-TW" altLang="en-US" sz="1000" b="1">
                <a:latin typeface="Calibri" pitchFamily="34" charset="0"/>
              </a:rPr>
              <a:t>巷</a:t>
            </a:r>
          </a:p>
        </p:txBody>
      </p:sp>
      <p:sp>
        <p:nvSpPr>
          <p:cNvPr id="1056" name="文字方塊 72"/>
          <p:cNvSpPr txBox="1">
            <a:spLocks noChangeArrowheads="1"/>
          </p:cNvSpPr>
          <p:nvPr/>
        </p:nvSpPr>
        <p:spPr bwMode="auto">
          <a:xfrm rot="-2213729">
            <a:off x="2379663" y="3170238"/>
            <a:ext cx="400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1400" b="1">
                <a:latin typeface="Calibri" pitchFamily="34" charset="0"/>
              </a:rPr>
              <a:t>新海路</a:t>
            </a:r>
          </a:p>
        </p:txBody>
      </p:sp>
      <p:pic>
        <p:nvPicPr>
          <p:cNvPr id="1057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6180177">
            <a:off x="3473451" y="2525712"/>
            <a:ext cx="7985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" name="文字方塊 75"/>
          <p:cNvSpPr txBox="1">
            <a:spLocks noChangeArrowheads="1"/>
          </p:cNvSpPr>
          <p:nvPr/>
        </p:nvSpPr>
        <p:spPr bwMode="auto">
          <a:xfrm rot="-611523">
            <a:off x="3697288" y="2525713"/>
            <a:ext cx="3397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1000" b="1">
                <a:latin typeface="Calibri" pitchFamily="34" charset="0"/>
              </a:rPr>
              <a:t>自由路</a:t>
            </a:r>
          </a:p>
        </p:txBody>
      </p:sp>
      <p:pic>
        <p:nvPicPr>
          <p:cNvPr id="1059" name="Picture 21" descr="12"/>
          <p:cNvPicPr>
            <a:picLocks noChangeAspect="1" noChangeArrowheads="1"/>
          </p:cNvPicPr>
          <p:nvPr/>
        </p:nvPicPr>
        <p:blipFill>
          <a:blip r:embed="rId12">
            <a:lum bright="-2000"/>
          </a:blip>
          <a:srcRect/>
          <a:stretch>
            <a:fillRect/>
          </a:stretch>
        </p:blipFill>
        <p:spPr bwMode="auto">
          <a:xfrm>
            <a:off x="6858000" y="264318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直線單箭頭接點 78"/>
          <p:cNvCxnSpPr>
            <a:stCxn id="2065" idx="1"/>
          </p:cNvCxnSpPr>
          <p:nvPr/>
        </p:nvCxnSpPr>
        <p:spPr>
          <a:xfrm rot="10800000" flipH="1" flipV="1">
            <a:off x="5000625" y="3540125"/>
            <a:ext cx="1857375" cy="531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61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38" y="3000375"/>
            <a:ext cx="357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63" y="0"/>
            <a:ext cx="23574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3" name="文字方塊 40"/>
          <p:cNvSpPr txBox="1">
            <a:spLocks noChangeArrowheads="1"/>
          </p:cNvSpPr>
          <p:nvPr/>
        </p:nvSpPr>
        <p:spPr bwMode="auto">
          <a:xfrm>
            <a:off x="2786063" y="0"/>
            <a:ext cx="40719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kumimoji="0" lang="zh-TW" altLang="en-US" sz="33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校園週邊易肇事路段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142875" y="3786188"/>
            <a:ext cx="17145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solidFill>
                  <a:srgbClr val="FF0000"/>
                </a:solidFill>
              </a:rPr>
              <a:t>新海路與漢生西路口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5072063" y="4760913"/>
            <a:ext cx="642937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spc="-100" dirty="0">
                <a:solidFill>
                  <a:srgbClr val="002060"/>
                </a:solidFill>
                <a:latin typeface="+mn-lt"/>
                <a:ea typeface="+mn-ea"/>
              </a:rPr>
              <a:t>板橋新火車站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5072063" y="5429250"/>
            <a:ext cx="793750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spc="-100" dirty="0">
                <a:latin typeface="+mn-lt"/>
                <a:ea typeface="+mn-ea"/>
              </a:rPr>
              <a:t>追風廣場</a:t>
            </a:r>
          </a:p>
        </p:txBody>
      </p:sp>
      <p:pic>
        <p:nvPicPr>
          <p:cNvPr id="1067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785813"/>
            <a:ext cx="23574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68713" y="6215063"/>
            <a:ext cx="32337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chihleeB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16632"/>
            <a:ext cx="2570985" cy="5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61</Words>
  <Application>Microsoft Office PowerPoint</Application>
  <PresentationFormat>如螢幕大小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Office 佈景主題</vt:lpstr>
      <vt:lpstr>PhotoImpact</vt:lpstr>
      <vt:lpstr>校園週邊易肇事路段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校園週邊易肇事路段</dc:title>
  <dc:creator>User</dc:creator>
  <cp:lastModifiedBy>User</cp:lastModifiedBy>
  <cp:revision>10</cp:revision>
  <dcterms:modified xsi:type="dcterms:W3CDTF">2015-10-28T03:08:56Z</dcterms:modified>
</cp:coreProperties>
</file>